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b="1" i="1"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i="1"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i="1"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i="1"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i="1"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b="1" i="1"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b="1" i="1"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b="1" i="1"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b="1" i="1"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>
        <p:scale>
          <a:sx n="100" d="100"/>
          <a:sy n="100" d="100"/>
        </p:scale>
        <p:origin x="-516" y="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82" y="-96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b="0" i="0" u="none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 i="0" u="none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b="0" i="0" u="none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i="0" u="none" smtClean="0"/>
            </a:lvl1pPr>
          </a:lstStyle>
          <a:p>
            <a:pPr>
              <a:defRPr/>
            </a:pPr>
            <a:fld id="{EC0F4A2B-8964-4862-977B-9EE25F80574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633857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524" b="25996"/>
          <a:stretch/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cxnSp>
        <p:nvCxnSpPr>
          <p:cNvPr id="5" name="Connettore 1 4"/>
          <p:cNvCxnSpPr/>
          <p:nvPr userDrawn="1"/>
        </p:nvCxnSpPr>
        <p:spPr bwMode="auto">
          <a:xfrm flipV="1">
            <a:off x="2484438" y="2879725"/>
            <a:ext cx="0" cy="900113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663430" y="2880000"/>
            <a:ext cx="5292480" cy="540000"/>
          </a:xfrm>
        </p:spPr>
        <p:txBody>
          <a:bodyPr/>
          <a:lstStyle>
            <a:lvl1pPr algn="l">
              <a:defRPr sz="3200" baseline="0">
                <a:solidFill>
                  <a:schemeClr val="tx1">
                    <a:lumMod val="50000"/>
                  </a:schemeClr>
                </a:solidFill>
                <a:latin typeface="Frutiger LT 45 Light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663430" y="3420000"/>
            <a:ext cx="5400000" cy="360039"/>
          </a:xfrm>
        </p:spPr>
        <p:txBody>
          <a:bodyPr/>
          <a:lstStyle>
            <a:lvl1pPr marL="0" indent="0" algn="l">
              <a:defRPr sz="2000">
                <a:solidFill>
                  <a:schemeClr val="bg1">
                    <a:lumMod val="50000"/>
                  </a:schemeClr>
                </a:solidFill>
                <a:latin typeface="Frutiger LT 45 Light" pitchFamily="34" charset="0"/>
              </a:defRPr>
            </a:lvl1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pic>
        <p:nvPicPr>
          <p:cNvPr id="13" name="Immagin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8972" y="2836183"/>
            <a:ext cx="2060780" cy="992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90190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424000" cy="972000"/>
          </a:xfrm>
        </p:spPr>
        <p:txBody>
          <a:bodyPr/>
          <a:lstStyle>
            <a:lvl1pPr>
              <a:defRPr sz="2400">
                <a:latin typeface="Frutiger LT 45 Light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0000" y="1512000"/>
            <a:ext cx="8424000" cy="4248472"/>
          </a:xfrm>
        </p:spPr>
        <p:txBody>
          <a:bodyPr/>
          <a:lstStyle>
            <a:lvl1pPr>
              <a:defRPr>
                <a:latin typeface="Frutiger LT 45 Light" pitchFamily="34" charset="0"/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xmlns="" val="445866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44000" y="1512000"/>
            <a:ext cx="4140000" cy="4248000"/>
          </a:xfrm>
        </p:spPr>
        <p:txBody>
          <a:bodyPr/>
          <a:lstStyle>
            <a:lvl1pPr>
              <a:defRPr sz="1800" baseline="0">
                <a:latin typeface="Frutiger LT 45 Light" pitchFamily="34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</p:txBody>
      </p:sp>
      <p:sp>
        <p:nvSpPr>
          <p:cNvPr id="9" name="Segnaposto testo 2"/>
          <p:cNvSpPr>
            <a:spLocks noGrp="1"/>
          </p:cNvSpPr>
          <p:nvPr>
            <p:ph type="body" idx="13"/>
          </p:nvPr>
        </p:nvSpPr>
        <p:spPr>
          <a:xfrm>
            <a:off x="360000" y="1512000"/>
            <a:ext cx="4140000" cy="4248000"/>
          </a:xfrm>
        </p:spPr>
        <p:txBody>
          <a:bodyPr/>
          <a:lstStyle>
            <a:lvl1pPr marL="0" indent="0">
              <a:buNone/>
              <a:defRPr sz="1800">
                <a:latin typeface="Frutiger LT 45 Light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424000" cy="1008000"/>
          </a:xfrm>
        </p:spPr>
        <p:txBody>
          <a:bodyPr/>
          <a:lstStyle>
            <a:lvl1pPr>
              <a:defRPr sz="2400">
                <a:latin typeface="Frutiger LT 45 Light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91899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44000" y="1052737"/>
            <a:ext cx="4140000" cy="900000"/>
          </a:xfrm>
        </p:spPr>
        <p:txBody>
          <a:bodyPr/>
          <a:lstStyle>
            <a:lvl1pPr marL="0" indent="0">
              <a:buNone/>
              <a:defRPr sz="1800" b="0">
                <a:latin typeface="Frutiger LT 45 Ligh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Segnaposto contenuto 3"/>
          <p:cNvSpPr>
            <a:spLocks noGrp="1"/>
          </p:cNvSpPr>
          <p:nvPr>
            <p:ph sz="half" idx="13"/>
          </p:nvPr>
        </p:nvSpPr>
        <p:spPr>
          <a:xfrm>
            <a:off x="4644000" y="2016000"/>
            <a:ext cx="4140000" cy="3744000"/>
          </a:xfrm>
        </p:spPr>
        <p:txBody>
          <a:bodyPr/>
          <a:lstStyle>
            <a:lvl1pPr>
              <a:defRPr sz="1800" baseline="0">
                <a:latin typeface="Frutiger LT 45 Light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</p:txBody>
      </p:sp>
      <p:sp>
        <p:nvSpPr>
          <p:cNvPr id="11" name="Segnaposto testo 2"/>
          <p:cNvSpPr>
            <a:spLocks noGrp="1"/>
          </p:cNvSpPr>
          <p:nvPr>
            <p:ph type="body" idx="17"/>
          </p:nvPr>
        </p:nvSpPr>
        <p:spPr>
          <a:xfrm>
            <a:off x="360000" y="1044000"/>
            <a:ext cx="4140000" cy="900000"/>
          </a:xfrm>
        </p:spPr>
        <p:txBody>
          <a:bodyPr/>
          <a:lstStyle>
            <a:lvl1pPr marL="0" indent="0">
              <a:buNone/>
              <a:defRPr sz="1800" b="0">
                <a:latin typeface="Frutiger LT 45 Ligh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Segnaposto contenuto 3"/>
          <p:cNvSpPr>
            <a:spLocks noGrp="1"/>
          </p:cNvSpPr>
          <p:nvPr>
            <p:ph sz="half" idx="18"/>
          </p:nvPr>
        </p:nvSpPr>
        <p:spPr>
          <a:xfrm>
            <a:off x="360000" y="2016000"/>
            <a:ext cx="4140000" cy="3744000"/>
          </a:xfrm>
        </p:spPr>
        <p:txBody>
          <a:bodyPr/>
          <a:lstStyle>
            <a:lvl1pPr>
              <a:defRPr sz="1800">
                <a:latin typeface="Frutiger LT 45 Light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424000" cy="648072"/>
          </a:xfrm>
        </p:spPr>
        <p:txBody>
          <a:bodyPr/>
          <a:lstStyle>
            <a:lvl1pPr>
              <a:defRPr sz="2400">
                <a:latin typeface="Frutiger LT 45 Light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613053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760000"/>
          </a:xfrm>
        </p:spPr>
        <p:txBody>
          <a:bodyPr/>
          <a:lstStyle>
            <a:lvl1pPr marL="0" indent="0">
              <a:buNone/>
              <a:defRPr sz="3200">
                <a:latin typeface="Frutiger LT 45 Light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it-IT" noProof="0" dirty="0" smtClean="0"/>
          </a:p>
        </p:txBody>
      </p:sp>
    </p:spTree>
    <p:extLst>
      <p:ext uri="{BB962C8B-B14F-4D97-AF65-F5344CB8AC3E}">
        <p14:creationId xmlns:p14="http://schemas.microsoft.com/office/powerpoint/2010/main" xmlns="" val="1327851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60000" y="1188000"/>
            <a:ext cx="8424936" cy="4572000"/>
          </a:xfrm>
        </p:spPr>
        <p:txBody>
          <a:bodyPr/>
          <a:lstStyle>
            <a:lvl1pPr marL="0" indent="0">
              <a:buNone/>
              <a:defRPr sz="3200">
                <a:latin typeface="Frutiger LT 45 Light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it-IT" noProof="0" dirty="0" smtClean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424000" cy="720000"/>
          </a:xfrm>
        </p:spPr>
        <p:txBody>
          <a:bodyPr/>
          <a:lstStyle>
            <a:lvl1pPr>
              <a:defRPr sz="2400">
                <a:latin typeface="Frutiger LT 45 Light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632954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524" b="25996"/>
          <a:stretch/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cxnSp>
        <p:nvCxnSpPr>
          <p:cNvPr id="7" name="Connettore 1 6"/>
          <p:cNvCxnSpPr/>
          <p:nvPr/>
        </p:nvCxnSpPr>
        <p:spPr bwMode="auto">
          <a:xfrm>
            <a:off x="360363" y="6119813"/>
            <a:ext cx="842327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0363" y="360363"/>
            <a:ext cx="842327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363" y="1260475"/>
            <a:ext cx="8423275" cy="449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165" y="6301319"/>
            <a:ext cx="897516" cy="43234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363" y="6274594"/>
            <a:ext cx="408279" cy="4590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18" r:id="rId2"/>
    <p:sldLayoutId id="2147483719" r:id="rId3"/>
    <p:sldLayoutId id="2147483720" r:id="rId4"/>
    <p:sldLayoutId id="2147483721" r:id="rId5"/>
    <p:sldLayoutId id="2147483722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B30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B3066"/>
          </a:solidFill>
          <a:latin typeface="Frutiger LT 45 Light" pitchFamily="34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B3066"/>
          </a:solidFill>
          <a:latin typeface="Frutiger LT 45 Light" pitchFamily="34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B3066"/>
          </a:solidFill>
          <a:latin typeface="Frutiger LT 45 Light" pitchFamily="34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B3066"/>
          </a:solidFill>
          <a:latin typeface="Frutiger LT 45 Light" pitchFamily="34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B3066"/>
          </a:solidFill>
          <a:latin typeface="Tahoma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B3066"/>
          </a:solidFill>
          <a:latin typeface="Tahoma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B3066"/>
          </a:solidFill>
          <a:latin typeface="Tahoma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B3066"/>
          </a:solidFill>
          <a:latin typeface="Tahoma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>
          <a:solidFill>
            <a:srgbClr val="0B3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1500">
          <a:solidFill>
            <a:srgbClr val="0B3066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500">
          <a:solidFill>
            <a:srgbClr val="0B3066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500">
          <a:solidFill>
            <a:srgbClr val="0B3066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500">
          <a:solidFill>
            <a:srgbClr val="0B3066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500">
          <a:solidFill>
            <a:srgbClr val="0B3066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500">
          <a:solidFill>
            <a:srgbClr val="0B3066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500">
          <a:solidFill>
            <a:srgbClr val="0B3066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500">
          <a:solidFill>
            <a:srgbClr val="0B3066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xfrm>
            <a:off x="2879725" y="2501776"/>
            <a:ext cx="5652715" cy="1574974"/>
          </a:xfrm>
        </p:spPr>
        <p:txBody>
          <a:bodyPr/>
          <a:lstStyle/>
          <a:p>
            <a:pPr>
              <a:defRPr/>
            </a:pPr>
            <a:r>
              <a:rPr lang="it-IT" sz="2800" dirty="0"/>
              <a:t>Le possibili linee di sviluppo </a:t>
            </a: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e </a:t>
            </a:r>
            <a:r>
              <a:rPr lang="it-IT" sz="2800" dirty="0"/>
              <a:t>di riordino del sistema dei controlli della Ragioneria generale dello Stato</a:t>
            </a:r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>
          <a:xfrm>
            <a:off x="2879725" y="4580805"/>
            <a:ext cx="5400675" cy="360363"/>
          </a:xfrm>
        </p:spPr>
        <p:txBody>
          <a:bodyPr/>
          <a:lstStyle/>
          <a:p>
            <a:pPr>
              <a:defRPr/>
            </a:pPr>
            <a:r>
              <a:rPr lang="it-IT" dirty="0"/>
              <a:t>R</a:t>
            </a:r>
            <a:r>
              <a:rPr lang="it-IT" i="1" dirty="0"/>
              <a:t>e</a:t>
            </a:r>
            <a:r>
              <a:rPr lang="it-IT" dirty="0"/>
              <a:t>latore: dott. Gianfranco Tanzi </a:t>
            </a:r>
            <a:endParaRPr lang="it-IT" dirty="0" smtClean="0"/>
          </a:p>
          <a:p>
            <a:pPr>
              <a:defRPr/>
            </a:pPr>
            <a:r>
              <a:rPr lang="it-IT" dirty="0" smtClean="0"/>
              <a:t>- </a:t>
            </a:r>
            <a:r>
              <a:rPr lang="it-IT" dirty="0"/>
              <a:t>Ispettore generale capo di finanza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zione PowerPoint RGS">
  <a:themeElements>
    <a:clrScheme name="MEF_2">
      <a:dk1>
        <a:srgbClr val="002776"/>
      </a:dk1>
      <a:lt1>
        <a:srgbClr val="FFFFFF"/>
      </a:lt1>
      <a:dk2>
        <a:srgbClr val="FFFFFF"/>
      </a:dk2>
      <a:lt2>
        <a:srgbClr val="FFFFFF"/>
      </a:lt2>
      <a:accent1>
        <a:srgbClr val="00133B"/>
      </a:accent1>
      <a:accent2>
        <a:srgbClr val="7F7F7F"/>
      </a:accent2>
      <a:accent3>
        <a:srgbClr val="001D58"/>
      </a:accent3>
      <a:accent4>
        <a:srgbClr val="1361FF"/>
      </a:accent4>
      <a:accent5>
        <a:srgbClr val="A5A5A5"/>
      </a:accent5>
      <a:accent6>
        <a:srgbClr val="BFBFBF"/>
      </a:accent6>
      <a:hlink>
        <a:srgbClr val="001D58"/>
      </a:hlink>
      <a:folHlink>
        <a:srgbClr val="7F7F7F"/>
      </a:folHlink>
    </a:clrScheme>
    <a:fontScheme name="MEF_Frutiger">
      <a:majorFont>
        <a:latin typeface="Frutiger LT 45 Light"/>
        <a:ea typeface="ＭＳ Ｐゴシック"/>
        <a:cs typeface=""/>
      </a:majorFont>
      <a:minorFont>
        <a:latin typeface="Frutiger LT 45 Ligh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zione PowerPoint 2003 RGS.ppt [modalità compatibilità]" id="{8B600A25-B818-4DB6-B85F-3A8D6A2C30BB}" vid="{7359B258-6D10-44B3-8036-67B002D60D06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PowerPoint RGS</Template>
  <TotalTime>55</TotalTime>
  <Words>17</Words>
  <Application>Microsoft Office PowerPoint</Application>
  <PresentationFormat>Presentazione su schermo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Presentazione PowerPoint RGS</vt:lpstr>
      <vt:lpstr>Le possibili linee di sviluppo  e di riordino del sistema dei controlli della Ragioneria generale dello Stato</vt:lpstr>
    </vt:vector>
  </TitlesOfParts>
  <Company>Ministero Economia e Finanze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possibili linee di sviluppo e di riordino del sistema dei controlli della Ragioneria generale dello Stato</dc:title>
  <dc:creator>Paolo Miceli</dc:creator>
  <cp:lastModifiedBy>Famiglia</cp:lastModifiedBy>
  <cp:revision>6</cp:revision>
  <dcterms:created xsi:type="dcterms:W3CDTF">2015-05-13T09:10:06Z</dcterms:created>
  <dcterms:modified xsi:type="dcterms:W3CDTF">2015-05-20T18:19:56Z</dcterms:modified>
</cp:coreProperties>
</file>